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4"/>
  </p:normalViewPr>
  <p:slideViewPr>
    <p:cSldViewPr snapToGrid="0" snapToObjects="1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86F2-1B76-E143-AE31-164F8392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1DC74-F9A2-AA4B-A4F0-37FCA802C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A7E35-2DE0-6145-B95E-AAE95C0F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B019-913E-664B-937F-7375BB08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6D93-EE03-C547-9286-84559643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9DCB-5A8E-684A-B3FE-3E8E7B9B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4BF26-4C36-C44C-B076-6C5D8A616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0EDA-B496-D547-8E78-E7C63B50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0CBB-3AD6-5949-BC1B-6574E912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A4AC-C4BE-1A47-BFF0-CE0A59CC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3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0E14C-C7B9-E24C-A0D3-0A55750C8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8B476-B84E-C045-99F8-82660AA1D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41E0-97D7-0540-8C5B-DEE5B770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F310D-F5BF-0A45-BD6E-12CBC62A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4E8A-D517-B649-9524-10745707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1C66-7606-0C41-9240-1F48CDA7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5471-332F-4945-841F-8AACAFEF2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AF8B2-3390-BC40-97DE-1CDC0CF5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2D00-4121-3B4C-B8CC-C4BABB6B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648E5-B411-A84B-8B32-E19AEEA0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14B9-F140-5448-8E66-4B875A7C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0EA2-D35F-BF42-809A-0C5C97A8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4A5F-33A9-3D4D-B91F-6AD340A3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61FB-FFBE-D34C-88D7-CB0FB532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BBF6-5CA1-5143-B546-204F63D4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5233-9469-954A-B9AD-F16B4C8F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D325-1AAE-494B-89D1-610C5A686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4620F-3378-2D4B-965E-04355F915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104C-D081-4D4C-9881-D909176C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D3CDC-E80E-D742-B8B9-2A786B1A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6BBA1-B6A9-024C-B0DD-A4B02F25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41C5-4106-C545-BAC0-C06E6E61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4EE4-F552-C44C-A633-669F6A59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0FE19-40A3-114D-BC61-E93BAAF8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CE5BE-D46E-6747-A0DD-A9AB78D7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EA4D2-EFC6-A04D-9C63-020756E7A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91770-C1C2-764C-A73E-18B71C3D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F3E43-2541-8C4B-89CF-D3FC5390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D1690-1720-444E-9C2D-D7AD6B8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3CA3-AEC0-CF47-900E-66B90AFA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21CB4-0B1F-DA45-84D6-8A7E410E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15B92-8620-A74D-BA3E-431336F7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92851-2EBE-7446-BD5B-E558FB63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F8E35-B94A-9C4E-8D0F-27B71BAB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695B6-5A18-3F48-A0FD-C0F8B3B0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665F-E2AB-CE43-B480-F42E4FA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A33-69FF-AC47-A248-C6939D10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78118-6228-424C-8328-606B8528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6FBE0-7435-2444-A80E-C0AB57CCB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399EA-F6BD-DE40-935F-2EDF7391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B5647-DB9F-C741-BD32-8270B2BF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E042F-B9B2-CE4D-9495-34808177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2644-84CB-8C42-A61A-D3661134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03F2B-875E-CD4D-9534-65BCF3FD9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34588-0525-F048-AAA7-A2BBCAEE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239B3-4E00-3545-9322-8B72E59A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41D94-134E-B843-B866-836DE8AE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E9ADA-4447-8A48-8B4E-2E9CA032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642A7-0E18-B742-924E-1E74A4DB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ED611-E2BD-CF48-885F-EDFFFEFA3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D9F4-DB6F-F447-B8E8-62BD05FC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95A84-62B8-924D-9252-81542E7DE90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5B653-FA17-C240-B4C0-A6445774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43EB8-8721-5248-8F10-FFF99805C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5AAE1-C013-E748-BA42-95E5E2FB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48E91A-F547-BD4B-974E-A61D83C9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7F7F84-D0BD-B34F-85A6-E5F31F9630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Navigate to </a:t>
            </a:r>
            <a:r>
              <a:rPr lang="en-US" dirty="0" err="1"/>
              <a:t>donate.communityfoodbank.org</a:t>
            </a:r>
            <a:r>
              <a:rPr lang="en-US" dirty="0"/>
              <a:t>/</a:t>
            </a:r>
            <a:r>
              <a:rPr lang="en-US" dirty="0" err="1"/>
              <a:t>USAFAfamily</a:t>
            </a:r>
            <a:endParaRPr lang="en-US" dirty="0"/>
          </a:p>
          <a:p>
            <a:r>
              <a:rPr lang="en-US" dirty="0"/>
              <a:t>Click on “Join Team”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081A77-9844-6647-90B5-AFC7FA3975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E8EAA-78CA-A348-8B30-E21FC05A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7906"/>
            <a:ext cx="5468106" cy="481913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F7FAF-CF74-4A48-B0DE-2591121EB4A4}"/>
              </a:ext>
            </a:extLst>
          </p:cNvPr>
          <p:cNvCxnSpPr/>
          <p:nvPr/>
        </p:nvCxnSpPr>
        <p:spPr>
          <a:xfrm>
            <a:off x="4285561" y="3327094"/>
            <a:ext cx="1983037" cy="85931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08D7-2A70-0D47-A1C7-A0AA48EE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7842E8-BBE3-634A-B7FA-21E865197A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That will take you to this page</a:t>
            </a:r>
          </a:p>
          <a:p>
            <a:r>
              <a:rPr lang="en-US" dirty="0"/>
              <a:t>Click on “View” 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13EC7D1-71BA-0C44-B2DA-1274BDA235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35313"/>
            <a:ext cx="5181600" cy="4331961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D4DF1B-6F65-794B-BD13-FC0FB0B7847C}"/>
              </a:ext>
            </a:extLst>
          </p:cNvPr>
          <p:cNvCxnSpPr>
            <a:cxnSpLocks/>
          </p:cNvCxnSpPr>
          <p:nvPr/>
        </p:nvCxnSpPr>
        <p:spPr>
          <a:xfrm>
            <a:off x="3509319" y="2557849"/>
            <a:ext cx="6734432" cy="276791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3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68E6-0B88-ED4D-BB4C-C96EAED6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6B6A-FDC7-2442-9C61-B3E5210303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That will take you back to your page where you can click “Manage” and fix whatever you need to fix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416539-B5AE-114E-8954-9F48BE8A5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30624"/>
            <a:ext cx="5181600" cy="4341340"/>
          </a:xfrm>
        </p:spPr>
      </p:pic>
    </p:spTree>
    <p:extLst>
      <p:ext uri="{BB962C8B-B14F-4D97-AF65-F5344CB8AC3E}">
        <p14:creationId xmlns:p14="http://schemas.microsoft.com/office/powerpoint/2010/main" val="223048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48E91A-F547-BD4B-974E-A61D83C9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56C151-070E-B74D-A829-29B49E32C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Click on ”Create an Account"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4DE523D3-9E8A-5444-BDF8-0AAEC7741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9183"/>
            <a:ext cx="5181600" cy="4184221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F7FAF-CF74-4A48-B0DE-2591121EB4A4}"/>
              </a:ext>
            </a:extLst>
          </p:cNvPr>
          <p:cNvCxnSpPr>
            <a:cxnSpLocks/>
          </p:cNvCxnSpPr>
          <p:nvPr/>
        </p:nvCxnSpPr>
        <p:spPr>
          <a:xfrm>
            <a:off x="5335885" y="2103775"/>
            <a:ext cx="2807218" cy="224580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4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48E91A-F547-BD4B-974E-A61D83C9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56C151-070E-B74D-A829-29B49E32C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an account by linking to your Facebook account or through an e-mail </a:t>
            </a:r>
          </a:p>
          <a:p>
            <a:r>
              <a:rPr lang="en-US" dirty="0"/>
              <a:t>When you click “Next” you’ll be taken to a window asking for your first and last names</a:t>
            </a:r>
          </a:p>
          <a:p>
            <a:r>
              <a:rPr lang="en-US" dirty="0"/>
              <a:t>Instead of your name, you’ll want to type a nickname for your page (See Step 8) </a:t>
            </a:r>
          </a:p>
          <a:p>
            <a:r>
              <a:rPr lang="en-US" dirty="0"/>
              <a:t>Don’t worry. You can change this later if you want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104AB-F152-2E42-8AE1-C08574229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2568"/>
            <a:ext cx="5181600" cy="4197451"/>
          </a:xfrm>
        </p:spPr>
      </p:pic>
    </p:spTree>
    <p:extLst>
      <p:ext uri="{BB962C8B-B14F-4D97-AF65-F5344CB8AC3E}">
        <p14:creationId xmlns:p14="http://schemas.microsoft.com/office/powerpoint/2010/main" val="383538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0FA6-D4A5-724D-9BEA-8EFFCE22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53A459-664C-A94E-AC72-728334171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Set you fundraising goal </a:t>
            </a:r>
          </a:p>
          <a:p>
            <a:r>
              <a:rPr lang="en-US" dirty="0"/>
              <a:t>Set the end date as May 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Write something for a headline (you’ll see where that goes in a couple of slides from now)</a:t>
            </a:r>
          </a:p>
          <a:p>
            <a:r>
              <a:rPr lang="en-US" dirty="0"/>
              <a:t> Make a short URL. I recommend </a:t>
            </a:r>
            <a:r>
              <a:rPr lang="en-US" dirty="0" err="1"/>
              <a:t>USAFAxx</a:t>
            </a:r>
            <a:r>
              <a:rPr lang="en-US" dirty="0"/>
              <a:t> (xx=class year). That would make the link you send your classmates: </a:t>
            </a:r>
            <a:r>
              <a:rPr lang="en-US" dirty="0" err="1"/>
              <a:t>donate.communityfoodbank.org</a:t>
            </a:r>
            <a:r>
              <a:rPr lang="en-US" dirty="0"/>
              <a:t>/</a:t>
            </a:r>
            <a:r>
              <a:rPr lang="en-US" dirty="0" err="1"/>
              <a:t>USAFAxx</a:t>
            </a:r>
            <a:endParaRPr lang="en-US" dirty="0"/>
          </a:p>
          <a:p>
            <a:r>
              <a:rPr lang="en-US" dirty="0"/>
              <a:t>Click “Finish”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DA1F38-10C3-4C4F-8F30-8D48419835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8385" y="1825625"/>
            <a:ext cx="4989230" cy="435133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596AA3-A3FD-1744-943B-EDDA73E3024D}"/>
              </a:ext>
            </a:extLst>
          </p:cNvPr>
          <p:cNvCxnSpPr>
            <a:cxnSpLocks/>
          </p:cNvCxnSpPr>
          <p:nvPr/>
        </p:nvCxnSpPr>
        <p:spPr>
          <a:xfrm>
            <a:off x="4683211" y="2051222"/>
            <a:ext cx="3422821" cy="118624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CC7963-AE38-5F46-A3FF-8876C6275DBB}"/>
              </a:ext>
            </a:extLst>
          </p:cNvPr>
          <p:cNvCxnSpPr>
            <a:cxnSpLocks/>
          </p:cNvCxnSpPr>
          <p:nvPr/>
        </p:nvCxnSpPr>
        <p:spPr>
          <a:xfrm>
            <a:off x="5350476" y="2557849"/>
            <a:ext cx="2842054" cy="106268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58BDE2-09E7-3841-AB8E-F63B34F42212}"/>
              </a:ext>
            </a:extLst>
          </p:cNvPr>
          <p:cNvCxnSpPr>
            <a:cxnSpLocks/>
          </p:cNvCxnSpPr>
          <p:nvPr/>
        </p:nvCxnSpPr>
        <p:spPr>
          <a:xfrm>
            <a:off x="5733535" y="3163330"/>
            <a:ext cx="2458995" cy="80636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342B22-D913-6F46-8677-B0A7B59E01FC}"/>
              </a:ext>
            </a:extLst>
          </p:cNvPr>
          <p:cNvCxnSpPr>
            <a:cxnSpLocks/>
          </p:cNvCxnSpPr>
          <p:nvPr/>
        </p:nvCxnSpPr>
        <p:spPr>
          <a:xfrm>
            <a:off x="5923616" y="4367407"/>
            <a:ext cx="2182416" cy="23410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9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134F-5601-4A42-AE89-A3B7DC31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86BD-AC8C-0A4F-9679-A18702A580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an avatar picture</a:t>
            </a:r>
          </a:p>
          <a:p>
            <a:r>
              <a:rPr lang="en-US" dirty="0"/>
              <a:t>300x300 pixels works best, but you can change the size once you upload it</a:t>
            </a:r>
          </a:p>
          <a:p>
            <a:r>
              <a:rPr lang="en-US" dirty="0"/>
              <a:t>Click “Continue”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A4AE2B-E94F-A34C-8AD4-2525C99D9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6250" y="1825625"/>
            <a:ext cx="4973499" cy="4351338"/>
          </a:xfrm>
        </p:spPr>
      </p:pic>
    </p:spTree>
    <p:extLst>
      <p:ext uri="{BB962C8B-B14F-4D97-AF65-F5344CB8AC3E}">
        <p14:creationId xmlns:p14="http://schemas.microsoft.com/office/powerpoint/2010/main" val="264761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3B57-C813-204B-A14E-BBBB97B2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5A3755-0CC3-2A46-A3CD-8197D541DB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“Manage” to make changes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64A204E-DD03-A64D-98B8-E0366E00F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30624"/>
            <a:ext cx="5181600" cy="434134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5DD0D0-1AE8-5346-AE2B-2CB4CE4C52FB}"/>
              </a:ext>
            </a:extLst>
          </p:cNvPr>
          <p:cNvCxnSpPr>
            <a:cxnSpLocks/>
          </p:cNvCxnSpPr>
          <p:nvPr/>
        </p:nvCxnSpPr>
        <p:spPr>
          <a:xfrm>
            <a:off x="5202195" y="2051222"/>
            <a:ext cx="4992129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5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EA22-C6D9-4A41-8790-6877ABB7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1CAC2B-95C9-2248-975E-B0A95BDF2A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only changes you’ll probably want to make are “Details” and maybe “Story” 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E356932-ABF9-7146-A12D-AB430815DB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92674"/>
            <a:ext cx="5181600" cy="4017240"/>
          </a:xfrm>
        </p:spPr>
      </p:pic>
    </p:spTree>
    <p:extLst>
      <p:ext uri="{BB962C8B-B14F-4D97-AF65-F5344CB8AC3E}">
        <p14:creationId xmlns:p14="http://schemas.microsoft.com/office/powerpoint/2010/main" val="301740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A0FE-E3B5-1F44-A29F-E7EB37B7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1841C-C943-9249-881B-63089377A4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“Details” tab</a:t>
            </a:r>
          </a:p>
          <a:p>
            <a:r>
              <a:rPr lang="en-US" dirty="0"/>
              <a:t>Your name will be in this box if you used it instead of a nickname on Step 3 </a:t>
            </a:r>
          </a:p>
          <a:p>
            <a:r>
              <a:rPr lang="en-US" dirty="0"/>
              <a:t>You can also change the headline, goal, URL and the photo from this page too</a:t>
            </a:r>
          </a:p>
          <a:p>
            <a:r>
              <a:rPr lang="en-US" dirty="0"/>
              <a:t>Make sure you click on “Save Changes” at the bottom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4F784D5-5736-D745-8ABF-8A4635434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0357" y="1825625"/>
            <a:ext cx="4085286" cy="4351338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E2224C-1BE2-5942-98BB-29AE644EA5FE}"/>
              </a:ext>
            </a:extLst>
          </p:cNvPr>
          <p:cNvCxnSpPr>
            <a:cxnSpLocks/>
          </p:cNvCxnSpPr>
          <p:nvPr/>
        </p:nvCxnSpPr>
        <p:spPr>
          <a:xfrm>
            <a:off x="4102443" y="3336324"/>
            <a:ext cx="3521676" cy="9267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6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F2E7-285D-CB46-84E2-A3CF596D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Lost. Now What?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1D7E-6DCB-BD46-A92E-7DBAE0434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you can’t figure out how to get back to the “Manage” page—trust me, I’ve done this 100 times now—click on the little white circle and then click “My profile”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D80E50-9B3B-D542-A284-00E79CD02C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30624"/>
            <a:ext cx="5181600" cy="434134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6FBF99-58A2-6B4C-956F-9485C55DDA37}"/>
              </a:ext>
            </a:extLst>
          </p:cNvPr>
          <p:cNvCxnSpPr>
            <a:cxnSpLocks/>
          </p:cNvCxnSpPr>
          <p:nvPr/>
        </p:nvCxnSpPr>
        <p:spPr>
          <a:xfrm flipV="1">
            <a:off x="5535828" y="2075935"/>
            <a:ext cx="5338118" cy="71669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351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Step 1</vt:lpstr>
      <vt:lpstr>Step 2</vt:lpstr>
      <vt:lpstr>Step 3</vt:lpstr>
      <vt:lpstr>Step 4</vt:lpstr>
      <vt:lpstr>Step 5</vt:lpstr>
      <vt:lpstr>Step 6</vt:lpstr>
      <vt:lpstr>Step 7</vt:lpstr>
      <vt:lpstr>Step 8 </vt:lpstr>
      <vt:lpstr>I’m Lost. Now What? </vt:lpstr>
      <vt:lpstr>Step 9</vt:lpstr>
      <vt:lpstr>Finis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</dc:title>
  <dc:creator>B O</dc:creator>
  <cp:lastModifiedBy>B O</cp:lastModifiedBy>
  <cp:revision>10</cp:revision>
  <dcterms:created xsi:type="dcterms:W3CDTF">2020-04-23T00:26:23Z</dcterms:created>
  <dcterms:modified xsi:type="dcterms:W3CDTF">2020-04-23T01:48:27Z</dcterms:modified>
</cp:coreProperties>
</file>